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13" autoAdjust="0"/>
    <p:restoredTop sz="94660"/>
  </p:normalViewPr>
  <p:slideViewPr>
    <p:cSldViewPr>
      <p:cViewPr varScale="1">
        <p:scale>
          <a:sx n="69" d="100"/>
          <a:sy n="69" d="100"/>
        </p:scale>
        <p:origin x="-14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92609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Тема 3: «Денежное обращение в эпоху становления и развития капиталистической России»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85852" y="3071810"/>
            <a:ext cx="7406640" cy="2928958"/>
          </a:xfrm>
        </p:spPr>
        <p:txBody>
          <a:bodyPr>
            <a:normAutofit fontScale="25000" lnSpcReduction="20000"/>
          </a:bodyPr>
          <a:lstStyle/>
          <a:p>
            <a:pPr lvl="0"/>
            <a:r>
              <a:rPr lang="ru-RU" sz="9600" b="1" dirty="0" smtClean="0">
                <a:latin typeface="Times New Roman" pitchFamily="18" charset="0"/>
                <a:cs typeface="Times New Roman" pitchFamily="18" charset="0"/>
              </a:rPr>
              <a:t>1. Денежное обращение России периода формирования капиталистических отношений</a:t>
            </a:r>
          </a:p>
          <a:p>
            <a:pPr lvl="0"/>
            <a:r>
              <a:rPr lang="ru-RU" sz="9600" b="1" dirty="0" smtClean="0">
                <a:latin typeface="Times New Roman" pitchFamily="18" charset="0"/>
                <a:cs typeface="Times New Roman" pitchFamily="18" charset="0"/>
              </a:rPr>
              <a:t>2. Денежная реформа графа С.Ю. Витте</a:t>
            </a:r>
          </a:p>
          <a:p>
            <a:pPr lvl="0"/>
            <a:r>
              <a:rPr lang="ru-RU" sz="9600" b="1" dirty="0" smtClean="0">
                <a:latin typeface="Times New Roman" pitchFamily="18" charset="0"/>
                <a:cs typeface="Times New Roman" pitchFamily="18" charset="0"/>
              </a:rPr>
              <a:t>3. Денежная система России накануне первой мировой войны</a:t>
            </a:r>
          </a:p>
          <a:p>
            <a:pPr lvl="0"/>
            <a:r>
              <a:rPr lang="ru-RU" sz="9600" b="1" dirty="0" smtClean="0">
                <a:latin typeface="Times New Roman" pitchFamily="18" charset="0"/>
                <a:cs typeface="Times New Roman" pitchFamily="18" charset="0"/>
              </a:rPr>
              <a:t>4. Денежное обращение военного времени (1914-1917 гг.)</a:t>
            </a:r>
          </a:p>
          <a:p>
            <a:pPr lvl="0"/>
            <a:r>
              <a:rPr lang="ru-RU" sz="9600" b="1" dirty="0" smtClean="0">
                <a:latin typeface="Times New Roman" pitchFamily="18" charset="0"/>
                <a:cs typeface="Times New Roman" pitchFamily="18" charset="0"/>
              </a:rPr>
              <a:t>5. Денежная политика временного правительства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083638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Главным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условием успешного проведения реформы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С.Ю. Витте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считал накопление золотого запаса в результате расширения внешних заимствований, увеличения добычи золота и экспорта сельскохозяйственной продукции.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274320"/>
            <a:ext cx="8005026" cy="6226514"/>
          </a:xfrm>
        </p:spPr>
        <p:txBody>
          <a:bodyPr>
            <a:noAutofit/>
          </a:bodyPr>
          <a:lstStyle/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Денежная реформа в России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заняла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в целом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15-17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лет.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Причем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действовать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Витте пришлось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благоприятной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обстановке: на крутом подъеме была промышленность; продолжался бурный процесс железнодорожного строительства; ряд позитивных сдвигов наблюдался в сельском хозяйстве; торговый баланс имел устойчивое положительное сальдо.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274320"/>
            <a:ext cx="7719274" cy="6083638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Началу денежной реформы предшествовал ряд актов, призванных сократить объем спекулятивных сделок и ослабить валютную интервенцию.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4320"/>
            <a:ext cx="7862150" cy="6012200"/>
          </a:xfrm>
        </p:spPr>
        <p:txBody>
          <a:bodyPr>
            <a:no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К числу подготовительных мер можно отнести и заключение таможенного договора с Германией. В ответ на высокие пошлины на русский хлебный экспорт Витте провел через Государственный совет закон, где тарифные ставки были признаны минимальными лишь для тех стран, которые придерживались режима наибольшего благоприятствования в отношениях с Россией.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4320"/>
            <a:ext cx="7862150" cy="6297952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 марте 1896 г. Витте с окончательным проектом денежной реформы вошел в финансовый комитет, а в апреле - в Государственный совет. Основные положения проекта уже в марте были опубликованы и дали мощный толчок дискуссиям, за которыми четко прослеживались позиции классов и социальных групп российского общества.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00100" y="142852"/>
            <a:ext cx="7862150" cy="1143000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Новая денежная система, построенная на основе золотого монометаллизма, включала следующие элементы: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1000100" y="1500174"/>
            <a:ext cx="7929618" cy="5000660"/>
          </a:xfrm>
        </p:spPr>
        <p:txBody>
          <a:bodyPr>
            <a:noAutofit/>
          </a:bodyPr>
          <a:lstStyle/>
          <a:p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Десятирублевая золотая монета новой чеканки представляла собой основную монету России и являлась законным платежным средством. </a:t>
            </a:r>
          </a:p>
          <a:p>
            <a:pPr lvl="0"/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Платежная сила серебра ограничилась 50 рублями.</a:t>
            </a:r>
          </a:p>
          <a:p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Государственные кредитные билеты имели силу законного платежного средства и включались в пассив банка.</a:t>
            </a:r>
          </a:p>
          <a:p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Эмиссия кредитных билетов осуществлялась Государственным банком только для коммерческих операций банка. </a:t>
            </a:r>
          </a:p>
          <a:p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Все обязательства по правительственным и частным займам, заключенные в металлических рублях до этого закона, остались неизменными, то есть подлежали оплате новыми рублями в полуторном размере.</a:t>
            </a:r>
            <a:endParaRPr lang="ru-RU" sz="23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5869324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Указ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от 29 августа 1897 г. об основах эмиссии кредитных билетов,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предусматривал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определение нормы обеспечения кредитных билетов золотом и выпуск их «в размере, строго ограниченном настоятельными потребностями денежного обращения».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226514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Денежная реформа 1895-1897 гг. сыграла огромную роль в экономическом росте России, ускорила развитие национального кредита и производственных сил.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5940762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 результате подготовительных мер, денежная реформа опиралась на ранее сложившееся соотношение между казначейскими билетами и их золотым содержанием. Поэтому она была осуществлена без замены денежных знаков, без пересчета цен и обязательств.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320"/>
            <a:ext cx="7933588" cy="6083638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Важным условием успеха реформы явилось привлечение к работе над ней ведущих ученых и государственных деятелей страны.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Спорным является вопрос о привлечении в страну иностранного капитала и росте долговых обязательств в России перед ее кредиторами.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214414" y="2428868"/>
            <a:ext cx="7429552" cy="164307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1. Денежное обращение России периода формирования капиталистических отношений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71538" y="274638"/>
            <a:ext cx="7862150" cy="1143000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Успех денежной реформы был обеспечен созданием предпосылок для стабилизации валюты: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1071538" y="2214554"/>
            <a:ext cx="7498080" cy="4229096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был сокращен бюджетный дефицит за счет увеличения косвенных налогов;</a:t>
            </a:r>
          </a:p>
          <a:p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 счет вывоза хлеба за границу удалось накопить золотой запас;</a:t>
            </a:r>
          </a:p>
          <a:p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 счет получения внешних займов. </a:t>
            </a:r>
            <a:endParaRPr lang="ru-RU" sz="2800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00100" y="274320"/>
            <a:ext cx="7933588" cy="5512134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Значительную часть накопившегося золотого запаса казначейство передавало Государственному банку в порядке погашения его долга по кредитным билетам. 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 19 веке большинство стран перешло к золотовалютной системе в связи с громадным ростом товарного обращения и развитием кредита.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012200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Денежная реформа Витте сделала рубль одной из самых твердых валют мира и обеспечила стабильность денежной системы России вплоть до первой мировой войны.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2786058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3. Денежная система России накануне первой мировой войны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012200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 начале 20 века Россия имела золотую валюту образца 1895-98 годов. Кроме золотых монет в обращении находились серебряные и медные монеты.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155076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Русская система банкнотной эмиссии походила на английскую, установленную Законом Пиля 1844 года по установлению определенного максимума, не покрытого золотом.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012200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Фактически Государственный банк имел запас со времени денежной реформы и до первой мировой войны большей частью, превышающий 100% находившихся в обращении кредитных билетов.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071538" y="1500174"/>
          <a:ext cx="7786739" cy="4311976"/>
        </p:xfrm>
        <a:graphic>
          <a:graphicData uri="http://schemas.openxmlformats.org/drawingml/2006/table">
            <a:tbl>
              <a:tblPr/>
              <a:tblGrid>
                <a:gridCol w="2067161"/>
                <a:gridCol w="953126"/>
                <a:gridCol w="953126"/>
                <a:gridCol w="953126"/>
                <a:gridCol w="953126"/>
                <a:gridCol w="953126"/>
                <a:gridCol w="953948"/>
              </a:tblGrid>
              <a:tr h="7715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Показатели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1895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1905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1910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1913 к 1985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88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1.Наличное обращение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том числе: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а)золотые монеты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б) банкноты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1055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1055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1384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683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555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2179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838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1208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1992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642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1234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2282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494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1665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216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7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2.резерв золота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964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737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926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1450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1695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176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15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3.золотой запас (а+2)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тоннах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964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746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1420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1099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1764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1366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2092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1620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2189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1695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227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857224" y="857232"/>
            <a:ext cx="782451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Таблица 1 - Денежное обращение России, млн.руб., на конец года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14414" y="6000768"/>
            <a:ext cx="75009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Источник: Государственный банк. Отчет за 1913 год. - СПб., 1914, с,50-55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594076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Переключение на золотую основу рубля положительно сказалось на экономическом развитии России в пореформенное время.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Другим фактором, определяющим состояние русской золотой валюты, была дефицитность платежного баланса.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4320"/>
            <a:ext cx="7862150" cy="6155076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 надвигавшемся крахе золотой валюты свидетельствовал тот факт, что в 1905 г. размен кредитных билетов на золото был ограничен. Лаж на золото доходил до 30%, а в 1906 г. министр финансов внес проект временной приостановки размена. Государственный банк стал выпускать неразменные билеты.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558357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Почти до конца 19 века денежное обращение России находилось в состоянии инфляции. Это объясняется тем, что эмиссия кредитных билетов Государственного банка долгое время использовалась для финансирования военных расходов царского правительства.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86058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4.  Денежное обращение военного времени (1914-1917 гг.)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785794"/>
            <a:ext cx="7640956" cy="507209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Период существования относительно устойчивой валюты в России был очень кратковременным. Золотой монометаллизм установился в конце XIX в., а уже в начале первой мировой войны потерпел крах.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274320"/>
            <a:ext cx="7790712" cy="6297952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 началом первой мировой войны в подавляющем большинстве стран был прекращен свободный размен банкнот на золото. Россия не осталась в стороне от этого мирового процесса. Она в числе первых государств обнародовала царский указ, которым был приостановлен размен кредитных билетов на золото, отменялся действовавший с 1897 года эмиссионный закон.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4320"/>
            <a:ext cx="7862150" cy="6297952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Закон от 27 июля 1914 года положил конец существованию золотого рубля, открыв дорогу господству бумажных денег. После прекращения размена исчезли из обращения сначала золотые монеты, а затем перестали циркулировать полноценные серебреные монеты и «мелочь» - разменного серебра и меди.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274320"/>
            <a:ext cx="8005026" cy="6155076"/>
          </a:xfrm>
        </p:spPr>
        <p:txBody>
          <a:bodyPr>
            <a:no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27 июля 1914 г. был издан закон «О некоторых мерах финансового характера ввиду обстоятельств военного времени», не только предусматривавший приостановку размена кредитных билетов на золото, но и предоставлявший право Государственному банку «учитывать краткосрочные обязательства государственного казначейства в размере, соответствующем потребностям военного времени».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320"/>
            <a:ext cx="7933588" cy="6155076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Государственный банк превратился в аппарат финансирования войны, а его кредитные билеты переродились в бумажные деньги, так как они выпускались для покрытия военных расходов государства.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5869324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Громадный выпуск кредитных билетов имел инфляционный характер и привел к их обесценению. Уже в конце 1915 г. 10-рублевые золотые монеты продавались за 16-17 бумажных рублей, т.е. лаж на золото составлял 60-70%. Обесценившиеся бумажные деньги вытолкнули из обращения сначала золото, а потом и серебро, так что в обращении остались только бумажные деньги.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083638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Наряду с инфляцией важным средством покрытия военных расходов служили государственные займы - как внутренние, так и внешние.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214382" y="1285860"/>
          <a:ext cx="7929618" cy="4036140"/>
        </p:xfrm>
        <a:graphic>
          <a:graphicData uri="http://schemas.openxmlformats.org/drawingml/2006/table">
            <a:tbl>
              <a:tblPr/>
              <a:tblGrid>
                <a:gridCol w="3034227"/>
                <a:gridCol w="1095260"/>
                <a:gridCol w="743429"/>
                <a:gridCol w="1096125"/>
                <a:gridCol w="864452"/>
                <a:gridCol w="1096125"/>
              </a:tblGrid>
              <a:tr h="6667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Показатели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Июнь 1914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Февр</a:t>
                      </a:r>
                      <a:r>
                        <a:rPr lang="ru-RU" sz="20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1917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3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Кредитные билеты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1630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2946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5617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9097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9864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3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Золотые монеты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464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67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Полноценные серебренные монеты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01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Разменная монета: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180340" algn="l"/>
                        </a:tabLs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Серебро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180340" algn="l"/>
                        </a:tabLs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медь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103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3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Казначейские знаки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3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Разменные марки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3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2335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3085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5668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9263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10044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642910" y="571480"/>
            <a:ext cx="823911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Таблица 2- Структура денежного обращения России, млн. руб., на конец года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42976" y="6000768"/>
            <a:ext cx="74295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Источник: Наше денежное обращение. Сб. материалов по истории денежного обращения в 1914-1925 гг. - М.: 1926, с.164-165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428604"/>
            <a:ext cx="8005026" cy="5286412"/>
          </a:xfrm>
        </p:spPr>
        <p:txBody>
          <a:bodyPr>
            <a:no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Эмиссионный процесс сосредоточился в Государственном банке. 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Россия испытала все негативные последствия переориентации на бумажное денежное обращение: в стране развивалась инфляция, падала покупательная способность российского рубля, снижалось доверие к рублю как на внутреннем, так и на внешнем рынках.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428604"/>
            <a:ext cx="7933588" cy="6072230"/>
          </a:xfrm>
        </p:spPr>
        <p:txBody>
          <a:bodyPr>
            <a:no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 результате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массового предъявления кредитных билетов к размену металлический запас банка сильно сократился и уже в 1863 году размен кредитных билетов был прекращен.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 80-х годах 19 века была предпринята попытка - стабилизировать рубль.</a:t>
            </a:r>
            <a:endParaRPr lang="ru-RU" sz="360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2428868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5. Денежная политика временного правительства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4320"/>
            <a:ext cx="7862150" cy="5655010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Февральская революция и Временное правительство, провозгласив войну до победного конца, исключили возможность перехода экономики к мирному развитию и соответственно преодоления инфляции, стабилизации рубля. Революция, сменив политическую власть, не внесла существенных изменений в способ финансирования войны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274320"/>
            <a:ext cx="7790712" cy="5869324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Для торможения инфляционного механизма Временное правительство пыталось использовать налоговый и займовый источники. 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За 10 месяцев Временного правительства в России денежная масса увеличилась в два раза.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285728"/>
            <a:ext cx="8005026" cy="635798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Хозяйственная разруха, финансовый кризис и инфляция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после февральской буржуазной революции крайне обострились. Временное правительство, продолжая участвовать в империалистической войне и переживая финансовый кризис вследствие недостатка регулярных доходов покрывало военные расходы за счет займов и эмиссии бумажных денег.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274320"/>
            <a:ext cx="7719274" cy="6083638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Потерял реальное экономическое значение порядок выпуска кредитных билетов под краткосрочные обязательства казначейства, которые числились на балансе Государственного банка в качестве долга правительства. Правительство обязательства не погашало, а накапливало.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4320"/>
            <a:ext cx="7862150" cy="6155076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Была нарушена система организации денежной эмиссии, которая предполагала выпуск не обеспеченных металлом денег только в виде банковских билетов Государственного банка.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083638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Обострению инфляции способствовал не только выпуск громадной массы бумажных денег в обращение, но и все усиливавшийся упадок производства и товарооборота.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 обстановке бесконтрольности и безвластия инфляционная спираль продолжала раскручиваться. В итоге темпы роста цен и обесценения денег опережали темпы увеличения денежной массы, что разрушительным образом влияло на внутренний рынок.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785786" y="1571612"/>
          <a:ext cx="8143900" cy="4300872"/>
        </p:xfrm>
        <a:graphic>
          <a:graphicData uri="http://schemas.openxmlformats.org/drawingml/2006/table">
            <a:tbl>
              <a:tblPr/>
              <a:tblGrid>
                <a:gridCol w="2186787"/>
                <a:gridCol w="1131097"/>
                <a:gridCol w="937488"/>
                <a:gridCol w="839610"/>
                <a:gridCol w="920378"/>
                <a:gridCol w="1028014"/>
                <a:gridCol w="1100526"/>
              </a:tblGrid>
              <a:tr h="10715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Показатели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февраль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апрель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июнь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август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октябрь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 уровню 1913 года (раз)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43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Денежная масса в обращении, млрд. руб.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11,6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13,3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15,6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19,6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+8,2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1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Февраль 1917= 100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43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Денежная масса в обращении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+8,2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1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Розничные цены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183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216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324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+10,2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43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Покупательная способность рубля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-10,2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2225" name="Rectangle 1"/>
          <p:cNvSpPr>
            <a:spLocks noChangeArrowheads="1"/>
          </p:cNvSpPr>
          <p:nvPr/>
        </p:nvSpPr>
        <p:spPr bwMode="auto">
          <a:xfrm>
            <a:off x="1071538" y="857232"/>
            <a:ext cx="774000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Таблица 3- Инфляция в России в 1917 году (на конец месяца)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00100" y="5929330"/>
            <a:ext cx="78581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Источник: Наше денежное обращение. Сб. материалов по истории денежного обращения в 1914-1925 гг.-М.,1926, с.164-165, 248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4320"/>
            <a:ext cx="7862150" cy="6369390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Однако попытки стабилизировать рубль потерпели крах. В это время не было объективных экономических предпосылок для стабилизации валюты: государственный бюджет сводился с большим дефицитом, платежный баланс был пассивным, а золотой запас – незначительным. 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5012068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 последние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десятилетия в России рост капитализма сделал необходимым переход от обесцененных бумажных денег к устойчивой золотой валюте.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 стабилизации рубля была заинтересована не только русская, но и иностранная буржуазия, которая ввозила в Россию значительные капиталы.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857496"/>
            <a:ext cx="7569518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2. Денежная реформа графа С.Ю. Витте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083638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При Николае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Министром финансов стал Витте С.Ю., который провел денежную реформу. Длительная подготовка к реформе была вызвана борьбой между помещиками и капиталистами.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За счет иностранных займов был накоплен золотой запас. 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274320"/>
            <a:ext cx="7790712" cy="6297952"/>
          </a:xfrm>
        </p:spPr>
        <p:txBody>
          <a:bodyPr>
            <a:normAutofit/>
          </a:bodyPr>
          <a:lstStyle/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Сергей Юльевич Витте (1849-1915гг.) вошел в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историю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страны как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автор 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осуществленной под его руководством в 1895-1897 гг. денежной реформы. В результате ее в России был установлен золотой монометаллизм, фиксированный курс рубля по отношению к золоту, введено обращение золотых монет и свободный размен кредитных билетов на золото. </a:t>
            </a:r>
            <a:endParaRPr lang="ru-RU" sz="31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248</TotalTime>
  <Words>1646</Words>
  <Application>Microsoft Office PowerPoint</Application>
  <PresentationFormat>Экран (4:3)</PresentationFormat>
  <Paragraphs>208</Paragraphs>
  <Slides>47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47</vt:i4>
      </vt:variant>
    </vt:vector>
  </HeadingPairs>
  <TitlesOfParts>
    <vt:vector size="48" baseType="lpstr">
      <vt:lpstr>Солнцестояние</vt:lpstr>
      <vt:lpstr>Тема 3: «Денежное обращение в эпоху становления и развития капиталистической России»</vt:lpstr>
      <vt:lpstr>1. Денежное обращение России периода формирования капиталистических отношений</vt:lpstr>
      <vt:lpstr>Почти до конца 19 века денежное обращение России находилось в состоянии инфляции. Это объясняется тем, что эмиссия кредитных билетов Государственного банка долгое время использовалась для финансирования военных расходов царского правительства. </vt:lpstr>
      <vt:lpstr>В результате массового предъявления кредитных билетов к размену металлический запас банка сильно сократился и уже в 1863 году размен кредитных билетов был прекращен. В 80-х годах 19 века была предпринята попытка - стабилизировать рубль.</vt:lpstr>
      <vt:lpstr>Однако попытки стабилизировать рубль потерпели крах. В это время не было объективных экономических предпосылок для стабилизации валюты: государственный бюджет сводился с большим дефицитом, платежный баланс был пассивным, а золотой запас – незначительным. </vt:lpstr>
      <vt:lpstr>В последние десятилетия в России рост капитализма сделал необходимым переход от обесцененных бумажных денег к устойчивой золотой валюте. В стабилизации рубля была заинтересована не только русская, но и иностранная буржуазия, которая ввозила в Россию значительные капиталы.</vt:lpstr>
      <vt:lpstr>2. Денежная реформа графа С.Ю. Витте</vt:lpstr>
      <vt:lpstr>При Николае II Министром финансов стал Витте С.Ю., который провел денежную реформу. Длительная подготовка к реформе была вызвана борьбой между помещиками и капиталистами. За счет иностранных займов был накоплен золотой запас.  </vt:lpstr>
      <vt:lpstr>Сергей Юльевич Витте (1849-1915гг.) вошел в историю страны как автор осуществленной под его руководством в 1895-1897 гг. денежной реформы. В результате ее в России был установлен золотой монометаллизм, фиксированный курс рубля по отношению к золоту, введено обращение золотых монет и свободный размен кредитных билетов на золото. </vt:lpstr>
      <vt:lpstr>Главным условием успешного проведения реформы С.Ю. Витте считал накопление золотого запаса в результате расширения внешних заимствований, увеличения добычи золота и экспорта сельскохозяйственной продукции. </vt:lpstr>
      <vt:lpstr>Денежная реформа в России заняла в целом 15-17 лет. Причем действовать Витте пришлось в благоприятной обстановке: на крутом подъеме была промышленность; продолжался бурный процесс железнодорожного строительства; ряд позитивных сдвигов наблюдался в сельском хозяйстве; торговый баланс имел устойчивое положительное сальдо.</vt:lpstr>
      <vt:lpstr>Началу денежной реформы предшествовал ряд актов, призванных сократить объем спекулятивных сделок и ослабить валютную интервенцию. </vt:lpstr>
      <vt:lpstr>К числу подготовительных мер можно отнести и заключение таможенного договора с Германией. В ответ на высокие пошлины на русский хлебный экспорт Витте провел через Государственный совет закон, где тарифные ставки были признаны минимальными лишь для тех стран, которые придерживались режима наибольшего благоприятствования в отношениях с Россией. </vt:lpstr>
      <vt:lpstr>В марте 1896 г. Витте с окончательным проектом денежной реформы вошел в финансовый комитет, а в апреле - в Государственный совет. Основные положения проекта уже в марте были опубликованы и дали мощный толчок дискуссиям, за которыми четко прослеживались позиции классов и социальных групп российского общества. </vt:lpstr>
      <vt:lpstr>Новая денежная система, построенная на основе золотого монометаллизма, включала следующие элементы:</vt:lpstr>
      <vt:lpstr>Указ от 29 августа 1897 г. об основах эмиссии кредитных билетов, предусматривал определение нормы обеспечения кредитных билетов золотом и выпуск их «в размере, строго ограниченном настоятельными потребностями денежного обращения». </vt:lpstr>
      <vt:lpstr>Денежная реформа 1895-1897 гг. сыграла огромную роль в экономическом росте России, ускорила развитие национального кредита и производственных сил. </vt:lpstr>
      <vt:lpstr>В результате подготовительных мер, денежная реформа опиралась на ранее сложившееся соотношение между казначейскими билетами и их золотым содержанием. Поэтому она была осуществлена без замены денежных знаков, без пересчета цен и обязательств.</vt:lpstr>
      <vt:lpstr>Важным условием успеха реформы явилось привлечение к работе над ней ведущих ученых и государственных деятелей страны.  Спорным является вопрос о привлечении в страну иностранного капитала и росте долговых обязательств в России перед ее кредиторами. </vt:lpstr>
      <vt:lpstr>Успех денежной реформы был обеспечен созданием предпосылок для стабилизации валюты:</vt:lpstr>
      <vt:lpstr>Значительную часть накопившегося золотого запаса казначейство передавало Государственному банку в порядке погашения его долга по кредитным билетам.  В 19 веке большинство стран перешло к золотовалютной системе в связи с громадным ростом товарного обращения и развитием кредита. </vt:lpstr>
      <vt:lpstr>Денежная реформа Витте сделала рубль одной из самых твердых валют мира и обеспечила стабильность денежной системы России вплоть до первой мировой войны. </vt:lpstr>
      <vt:lpstr>3. Денежная система России накануне первой мировой войны</vt:lpstr>
      <vt:lpstr>В начале 20 века Россия имела золотую валюту образца 1895-98 годов. Кроме золотых монет в обращении находились серебряные и медные монеты. </vt:lpstr>
      <vt:lpstr>Русская система банкнотной эмиссии походила на английскую, установленную Законом Пиля 1844 года по установлению определенного максимума, не покрытого золотом. </vt:lpstr>
      <vt:lpstr>Фактически Государственный банк имел запас со времени денежной реформы и до первой мировой войны большей частью, превышающий 100% находившихся в обращении кредитных билетов. </vt:lpstr>
      <vt:lpstr>Презентация PowerPoint</vt:lpstr>
      <vt:lpstr>Переключение на золотую основу рубля положительно сказалось на экономическом развитии России в пореформенное время.  Другим фактором, определяющим состояние русской золотой валюты, была дефицитность платежного баланса. </vt:lpstr>
      <vt:lpstr>О надвигавшемся крахе золотой валюты свидетельствовал тот факт, что в 1905 г. размен кредитных билетов на золото был ограничен. Лаж на золото доходил до 30%, а в 1906 г. министр финансов внес проект временной приостановки размена. Государственный банк стал выпускать неразменные билеты. </vt:lpstr>
      <vt:lpstr>4.  Денежное обращение военного времени (1914-1917 гг.)</vt:lpstr>
      <vt:lpstr>Период существования относительно устойчивой валюты в России был очень кратковременным. Золотой монометаллизм установился в конце XIX в., а уже в начале первой мировой войны потерпел крах. </vt:lpstr>
      <vt:lpstr>С началом первой мировой войны в подавляющем большинстве стран был прекращен свободный размен банкнот на золото. Россия не осталась в стороне от этого мирового процесса. Она в числе первых государств обнародовала царский указ, которым был приостановлен размен кредитных билетов на золото, отменялся действовавший с 1897 года эмиссионный закон. </vt:lpstr>
      <vt:lpstr>Закон от 27 июля 1914 года положил конец существованию золотого рубля, открыв дорогу господству бумажных денег. После прекращения размена исчезли из обращения сначала золотые монеты, а затем перестали циркулировать полноценные серебреные монеты и «мелочь» - разменного серебра и меди. </vt:lpstr>
      <vt:lpstr>27 июля 1914 г. был издан закон «О некоторых мерах финансового характера ввиду обстоятельств военного времени», не только предусматривавший приостановку размена кредитных билетов на золото, но и предоставлявший право Государственному банку «учитывать краткосрочные обязательства государственного казначейства в размере, соответствующем потребностям военного времени».</vt:lpstr>
      <vt:lpstr>Государственный банк превратился в аппарат финансирования войны, а его кредитные билеты переродились в бумажные деньги, так как они выпускались для покрытия военных расходов государства. </vt:lpstr>
      <vt:lpstr>Громадный выпуск кредитных билетов имел инфляционный характер и привел к их обесценению. Уже в конце 1915 г. 10-рублевые золотые монеты продавались за 16-17 бумажных рублей, т.е. лаж на золото составлял 60-70%. Обесценившиеся бумажные деньги вытолкнули из обращения сначала золото, а потом и серебро, так что в обращении остались только бумажные деньги.</vt:lpstr>
      <vt:lpstr>Наряду с инфляцией важным средством покрытия военных расходов служили государственные займы - как внутренние, так и внешние. </vt:lpstr>
      <vt:lpstr>Презентация PowerPoint</vt:lpstr>
      <vt:lpstr>Эмиссионный процесс сосредоточился в Государственном банке.   Россия испытала все негативные последствия переориентации на бумажное денежное обращение: в стране развивалась инфляция, падала покупательная способность российского рубля, снижалось доверие к рублю как на внутреннем, так и на внешнем рынках. </vt:lpstr>
      <vt:lpstr>5. Денежная политика временного правительства</vt:lpstr>
      <vt:lpstr>Февральская революция и Временное правительство, провозгласив войну до победного конца, исключили возможность перехода экономики к мирному развитию и соответственно преодоления инфляции, стабилизации рубля. Революция, сменив политическую власть, не внесла существенных изменений в способ финансирования войны.</vt:lpstr>
      <vt:lpstr>Для торможения инфляционного механизма Временное правительство пыталось использовать налоговый и займовый источники.   За 10 месяцев Временного правительства в России денежная масса увеличилась в два раза. </vt:lpstr>
      <vt:lpstr>Хозяйственная разруха, финансовый кризис и инфляция после февральской буржуазной революции крайне обострились. Временное правительство, продолжая участвовать в империалистической войне и переживая финансовый кризис вследствие недостатка регулярных доходов покрывало военные расходы за счет займов и эмиссии бумажных денег. </vt:lpstr>
      <vt:lpstr>Потерял реальное экономическое значение порядок выпуска кредитных билетов под краткосрочные обязательства казначейства, которые числились на балансе Государственного банка в качестве долга правительства. Правительство обязательства не погашало, а накапливало. </vt:lpstr>
      <vt:lpstr>Была нарушена система организации денежной эмиссии, которая предполагала выпуск не обеспеченных металлом денег только в виде банковских билетов Государственного банка.</vt:lpstr>
      <vt:lpstr>Обострению инфляции способствовал не только выпуск громадной массы бумажных денег в обращение, но и все усиливавшийся упадок производства и товарооборота. В обстановке бесконтрольности и безвластия инфляционная спираль продолжала раскручиваться. В итоге темпы роста цен и обесценения денег опережали темпы увеличения денежной массы, что разрушительным образом влияло на внутренний рынок.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3: «Денежное обращение в эпоху становления и развития капиталистической России»</dc:title>
  <dc:creator>Людмила Латышева</dc:creator>
  <cp:lastModifiedBy>Пользователь Windows</cp:lastModifiedBy>
  <cp:revision>53</cp:revision>
  <dcterms:created xsi:type="dcterms:W3CDTF">2016-10-03T06:57:07Z</dcterms:created>
  <dcterms:modified xsi:type="dcterms:W3CDTF">2020-10-26T08:49:51Z</dcterms:modified>
</cp:coreProperties>
</file>